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VYaUWSirpcq7sOHBX/ROSBBRp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132" y="78"/>
      </p:cViewPr>
      <p:guideLst>
        <p:guide orient="horz" pos="3367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0472D2-BD32-44C6-AE60-DEC50105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" y="0"/>
            <a:ext cx="7560347" cy="10691813"/>
          </a:xfrm>
          <a:prstGeom prst="rect">
            <a:avLst/>
          </a:prstGeom>
        </p:spPr>
      </p:pic>
      <p:sp>
        <p:nvSpPr>
          <p:cNvPr id="12" name="Google Shape;86;p1">
            <a:extLst>
              <a:ext uri="{FF2B5EF4-FFF2-40B4-BE49-F238E27FC236}">
                <a16:creationId xmlns:a16="http://schemas.microsoft.com/office/drawing/2014/main" id="{284635D1-770A-48DA-A78B-F88B54FAE13E}"/>
              </a:ext>
            </a:extLst>
          </p:cNvPr>
          <p:cNvSpPr txBox="1"/>
          <p:nvPr/>
        </p:nvSpPr>
        <p:spPr>
          <a:xfrm>
            <a:off x="642470" y="1492947"/>
            <a:ext cx="55809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Participez à nos événements </a:t>
            </a:r>
            <a:br>
              <a:rPr lang="fr-FR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600" b="1" dirty="0">
                <a:solidFill>
                  <a:schemeClr val="bg1"/>
                </a:solidFill>
              </a:rPr>
              <a:t>à France Services CBE Sud Luberon - Val de Durance </a:t>
            </a:r>
            <a:r>
              <a:rPr lang="fr-FR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6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7;p1">
            <a:extLst>
              <a:ext uri="{FF2B5EF4-FFF2-40B4-BE49-F238E27FC236}">
                <a16:creationId xmlns:a16="http://schemas.microsoft.com/office/drawing/2014/main" id="{DFD1EF53-B25C-4300-A4A2-AA06375A0409}"/>
              </a:ext>
            </a:extLst>
          </p:cNvPr>
          <p:cNvSpPr/>
          <p:nvPr/>
        </p:nvSpPr>
        <p:spPr>
          <a:xfrm>
            <a:off x="1409480" y="8177327"/>
            <a:ext cx="517198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99FF99"/>
                </a:solidFill>
                <a:sym typeface="Arial"/>
              </a:rPr>
              <a:t>Le Jeudi </a:t>
            </a:r>
            <a:r>
              <a:rPr lang="fr-FR" sz="1600" b="1" dirty="0">
                <a:solidFill>
                  <a:srgbClr val="99FF99"/>
                </a:solidFill>
              </a:rPr>
              <a:t>12 Octobre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99FF99"/>
                </a:solidFill>
              </a:rPr>
              <a:t>De </a:t>
            </a:r>
            <a:r>
              <a:rPr lang="fr-FR" sz="1600" b="1" i="1" dirty="0">
                <a:solidFill>
                  <a:srgbClr val="99FF99"/>
                </a:solidFill>
              </a:rPr>
              <a:t>9h à 12h et de 14h à 16h30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99FF99"/>
                </a:solidFill>
              </a:rPr>
              <a:t>Au CBE Sud Luberon-Val de Durance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99FF99"/>
                </a:solidFill>
              </a:rPr>
              <a:t>En partenariat avec la France Services de Pertuis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9FF99"/>
              </a:solidFill>
            </a:endParaRP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46AA8015-47AD-4A33-9E36-A7640F7552BD}"/>
              </a:ext>
            </a:extLst>
          </p:cNvPr>
          <p:cNvSpPr txBox="1"/>
          <p:nvPr/>
        </p:nvSpPr>
        <p:spPr>
          <a:xfrm>
            <a:off x="1631765" y="5792154"/>
            <a:ext cx="54659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France Services CBE Sud Luberon-Val de Durance</a:t>
            </a:r>
            <a:br>
              <a:rPr lang="fr-FR" sz="1600" b="1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200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115 Rue Louis Lumière, 84120 Pertuis   </a:t>
            </a:r>
            <a:br>
              <a:rPr lang="fr-FR" sz="1200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200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Contact : 04 90 79 53 30 ou par mail : </a:t>
            </a:r>
            <a:r>
              <a:rPr lang="fr-FR" sz="1200" dirty="0">
                <a:solidFill>
                  <a:srgbClr val="253374"/>
                </a:solidFill>
              </a:rPr>
              <a:t>c</a:t>
            </a:r>
            <a:r>
              <a:rPr lang="fr-FR" sz="1200" dirty="0">
                <a:solidFill>
                  <a:srgbClr val="253374"/>
                </a:solidFill>
                <a:latin typeface="Arial"/>
                <a:ea typeface="Arial"/>
                <a:cs typeface="Arial"/>
                <a:sym typeface="Arial"/>
              </a:rPr>
              <a:t>ontact@cbesudluberon.com</a:t>
            </a:r>
            <a:endParaRPr sz="1200" dirty="0">
              <a:solidFill>
                <a:srgbClr val="25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67BA5C4-2076-4C63-AC46-BA13678AF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106" y="9834727"/>
            <a:ext cx="3321210" cy="4706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EFE5CF6-94C0-4860-AB0D-F2CCEB96E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472" y="10255266"/>
            <a:ext cx="2787465" cy="4365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53E9BE-10F0-8079-2B40-118BDDCCB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9" y="9834727"/>
            <a:ext cx="1042484" cy="7584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108A4B-C530-1110-FA10-CEDDB463F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224" y="0"/>
            <a:ext cx="811362" cy="1364776"/>
          </a:xfrm>
          <a:prstGeom prst="rect">
            <a:avLst/>
          </a:prstGeom>
        </p:spPr>
      </p:pic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F110C14E-1A68-27F9-897F-91F9405CB725}"/>
              </a:ext>
            </a:extLst>
          </p:cNvPr>
          <p:cNvSpPr/>
          <p:nvPr/>
        </p:nvSpPr>
        <p:spPr>
          <a:xfrm>
            <a:off x="539435" y="6745681"/>
            <a:ext cx="4810487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bg1"/>
                </a:solidFill>
                <a:sym typeface="Arial"/>
              </a:rPr>
              <a:t>9h : Accueil avec Petit Déjeuner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bg1"/>
                </a:solidFill>
              </a:rPr>
              <a:t>9h30 12h : Découverte de la France Services et Atelier du numérique sur demande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bg1"/>
                </a:solidFill>
              </a:rPr>
              <a:t>14h 16h30 : Découverte de IA Intelligence Artificielle et découverte de la réalité virtuelle (VR - virtuel réalité)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99FF99"/>
                </a:solidFill>
              </a:rPr>
              <a:t> </a:t>
            </a:r>
            <a:r>
              <a:rPr lang="fr-FR" sz="2000" b="1" dirty="0">
                <a:solidFill>
                  <a:srgbClr val="99FF99"/>
                </a:solidFill>
                <a:sym typeface="Arial"/>
              </a:rPr>
              <a:t>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99FF9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AFFFFA4-6B34-4551-95DD-C9FDDB1F2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484" y="9834728"/>
            <a:ext cx="857086" cy="8570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117</Words>
  <Application>Microsoft Office PowerPoint</Application>
  <PresentationFormat>Personnalisé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Louise Caltot</dc:creator>
  <cp:lastModifiedBy>ACCUEIL</cp:lastModifiedBy>
  <cp:revision>9</cp:revision>
  <dcterms:created xsi:type="dcterms:W3CDTF">2021-09-09T15:40:53Z</dcterms:created>
  <dcterms:modified xsi:type="dcterms:W3CDTF">2023-09-29T13:40:30Z</dcterms:modified>
</cp:coreProperties>
</file>